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4"/>
    <p:restoredTop sz="94538"/>
  </p:normalViewPr>
  <p:slideViewPr>
    <p:cSldViewPr snapToGrid="0" snapToObjects="1">
      <p:cViewPr>
        <p:scale>
          <a:sx n="400" d="100"/>
          <a:sy n="400" d="100"/>
        </p:scale>
        <p:origin x="-109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88033-9376-6E41-8B0D-36F43277083C}" type="datetimeFigureOut">
              <a:rPr lang="en-US" smtClean="0"/>
              <a:t>6/21/18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43702-DD6F-EA4F-A6BC-B017BFBD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30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440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016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37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871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74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545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023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44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183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5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60F70-E5F9-E442-A812-1B5DA4C25A3F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0D949-78C5-BF48-AC68-CB0C50CCB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39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0650" y="857250"/>
            <a:ext cx="6858000" cy="5143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102" y="530410"/>
            <a:ext cx="3264590" cy="580371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31188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Dai</dc:creator>
  <cp:lastModifiedBy>Roger Dai</cp:lastModifiedBy>
  <cp:revision>4</cp:revision>
  <dcterms:created xsi:type="dcterms:W3CDTF">2018-06-21T18:49:55Z</dcterms:created>
  <dcterms:modified xsi:type="dcterms:W3CDTF">2018-06-21T19:17:30Z</dcterms:modified>
</cp:coreProperties>
</file>

<file path=docProps/thumbnail.jpeg>
</file>